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4288C-35FA-450A-B605-442288D3C761}" type="datetimeFigureOut">
              <a:rPr lang="en-US" smtClean="0"/>
              <a:t>9/23/2013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7B4A7-D747-40A9-A92D-A2B9EB0EF7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4288C-35FA-450A-B605-442288D3C761}" type="datetimeFigureOut">
              <a:rPr lang="en-US" smtClean="0"/>
              <a:t>9/23/2013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7B4A7-D747-40A9-A92D-A2B9EB0EF7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4288C-35FA-450A-B605-442288D3C761}" type="datetimeFigureOut">
              <a:rPr lang="en-US" smtClean="0"/>
              <a:t>9/23/2013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7B4A7-D747-40A9-A92D-A2B9EB0EF7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4288C-35FA-450A-B605-442288D3C761}" type="datetimeFigureOut">
              <a:rPr lang="en-US" smtClean="0"/>
              <a:t>9/23/2013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7B4A7-D747-40A9-A92D-A2B9EB0EF7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4288C-35FA-450A-B605-442288D3C761}" type="datetimeFigureOut">
              <a:rPr lang="en-US" smtClean="0"/>
              <a:t>9/23/2013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7B4A7-D747-40A9-A92D-A2B9EB0EF7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4288C-35FA-450A-B605-442288D3C761}" type="datetimeFigureOut">
              <a:rPr lang="en-US" smtClean="0"/>
              <a:t>9/23/2013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7B4A7-D747-40A9-A92D-A2B9EB0EF7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4288C-35FA-450A-B605-442288D3C761}" type="datetimeFigureOut">
              <a:rPr lang="en-US" smtClean="0"/>
              <a:t>9/23/2013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7B4A7-D747-40A9-A92D-A2B9EB0EF7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4288C-35FA-450A-B605-442288D3C761}" type="datetimeFigureOut">
              <a:rPr lang="en-US" smtClean="0"/>
              <a:t>9/23/2013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7B4A7-D747-40A9-A92D-A2B9EB0EF7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4288C-35FA-450A-B605-442288D3C761}" type="datetimeFigureOut">
              <a:rPr lang="en-US" smtClean="0"/>
              <a:t>9/23/2013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7B4A7-D747-40A9-A92D-A2B9EB0EF7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4288C-35FA-450A-B605-442288D3C761}" type="datetimeFigureOut">
              <a:rPr lang="en-US" smtClean="0"/>
              <a:t>9/23/2013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7B4A7-D747-40A9-A92D-A2B9EB0EF7F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4288C-35FA-450A-B605-442288D3C761}" type="datetimeFigureOut">
              <a:rPr lang="en-US" smtClean="0"/>
              <a:t>9/23/2013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77B4A7-D747-40A9-A92D-A2B9EB0EF7F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4877B4A7-D747-40A9-A92D-A2B9EB0EF7F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49F4288C-35FA-450A-B605-442288D3C761}" type="datetimeFigureOut">
              <a:rPr lang="en-US" smtClean="0"/>
              <a:t>9/23/2013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2015 Comprehensive Plan Update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September 23, 2013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Advisory Committee Meeting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Kick Off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799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7200"/>
            <a:ext cx="8145236" cy="6221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16512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78486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44247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37457"/>
            <a:ext cx="8026788" cy="6139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9728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7200"/>
            <a:ext cx="8087347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46811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7986713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26167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467" y="228600"/>
            <a:ext cx="8012303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58019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09601"/>
            <a:ext cx="8305800" cy="5358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18310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599"/>
            <a:ext cx="7486181" cy="6234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95265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70855"/>
            <a:ext cx="8026690" cy="5029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67909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33400"/>
            <a:ext cx="7581900" cy="568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9424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Introductions – Go around the room (10 minutes) </a:t>
            </a:r>
            <a:r>
              <a:rPr lang="en-US" sz="2800" dirty="0" smtClean="0">
                <a:solidFill>
                  <a:schemeClr val="tx2"/>
                </a:solidFill>
              </a:rPr>
              <a:t>Mayor</a:t>
            </a:r>
          </a:p>
          <a:p>
            <a:pPr marL="114300" indent="0">
              <a:buNone/>
            </a:pPr>
            <a:endParaRPr lang="en-US" sz="2800" dirty="0" smtClean="0">
              <a:solidFill>
                <a:schemeClr val="tx2"/>
              </a:solidFill>
            </a:endParaRPr>
          </a:p>
          <a:p>
            <a:r>
              <a:rPr lang="en-US" sz="2800" dirty="0" smtClean="0"/>
              <a:t>Comprehensive Planning and Growth Management 101 (10 minutes) </a:t>
            </a:r>
            <a:r>
              <a:rPr lang="en-US" sz="2800" dirty="0" smtClean="0">
                <a:solidFill>
                  <a:schemeClr val="tx2"/>
                </a:solidFill>
              </a:rPr>
              <a:t>Lara Thomas</a:t>
            </a:r>
          </a:p>
          <a:p>
            <a:pPr marL="114300" indent="0">
              <a:buNone/>
            </a:pPr>
            <a:endParaRPr lang="en-US" sz="2800" dirty="0" smtClean="0">
              <a:solidFill>
                <a:schemeClr val="tx2"/>
              </a:solidFill>
            </a:endParaRPr>
          </a:p>
          <a:p>
            <a:r>
              <a:rPr lang="en-US" sz="2800" dirty="0" smtClean="0"/>
              <a:t>Round Robin Questions (60 minutes) </a:t>
            </a:r>
            <a:r>
              <a:rPr lang="en-US" sz="2800" dirty="0" smtClean="0">
                <a:solidFill>
                  <a:schemeClr val="tx2"/>
                </a:solidFill>
              </a:rPr>
              <a:t>Mayor</a:t>
            </a:r>
          </a:p>
          <a:p>
            <a:pPr marL="114300" indent="0">
              <a:buNone/>
            </a:pPr>
            <a:endParaRPr lang="en-US" sz="2800" dirty="0" smtClean="0">
              <a:solidFill>
                <a:schemeClr val="tx2"/>
              </a:solidFill>
            </a:endParaRPr>
          </a:p>
          <a:p>
            <a:r>
              <a:rPr lang="en-US" sz="2800" dirty="0" smtClean="0"/>
              <a:t>Questions (10-15 minutes)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476337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33400"/>
            <a:ext cx="7579993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43683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"/>
            <a:ext cx="7943850" cy="5356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49073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Round Robin Questions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981804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Comprehensive Planning and Growth Management 101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76962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866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7852298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6687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8105775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9647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0600"/>
            <a:ext cx="8153400" cy="4795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4663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620000" cy="126523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767715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3526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7991475" cy="5768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99989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70" y="304801"/>
            <a:ext cx="8011629" cy="6235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97429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49</TotalTime>
  <Words>59</Words>
  <Application>Microsoft Office PowerPoint</Application>
  <PresentationFormat>On-screen Show (4:3)</PresentationFormat>
  <Paragraphs>14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Adjacency</vt:lpstr>
      <vt:lpstr>2015 Comprehensive Plan Update</vt:lpstr>
      <vt:lpstr>Agenda</vt:lpstr>
      <vt:lpstr>Comprehensive Planning and Growth Management 101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City of Duvall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2015 Comprehensive Plan Update</dc:title>
  <dc:creator>Lara Thomas</dc:creator>
  <cp:lastModifiedBy>Lara Thomas</cp:lastModifiedBy>
  <cp:revision>7</cp:revision>
  <dcterms:created xsi:type="dcterms:W3CDTF">2013-09-24T00:14:45Z</dcterms:created>
  <dcterms:modified xsi:type="dcterms:W3CDTF">2013-09-24T01:04:15Z</dcterms:modified>
</cp:coreProperties>
</file>